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CB4B2-1CEE-40E5-AE52-C7653B3158E0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71C41-C34E-4308-B31C-E8D0A43681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3EF0-1C02-4A9B-B4D2-C877F362D8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3EF0-1C02-4A9B-B4D2-C877F362D8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3EF0-1C02-4A9B-B4D2-C877F362D8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3EF0-1C02-4A9B-B4D2-C877F362D8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3EF0-1C02-4A9B-B4D2-C877F362D8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9DF7-DB12-4091-8C97-CCF5026A0344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7FF8-E835-440D-BA37-0B5F7C26F6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ie-novogodnie-fon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700" b="1" dirty="0" smtClean="0">
                <a:solidFill>
                  <a:srgbClr val="FF0000"/>
                </a:solidFill>
              </a:rPr>
              <a:t>Тестування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5300" b="1" dirty="0" err="1" smtClean="0">
                <a:solidFill>
                  <a:srgbClr val="0070C0"/>
                </a:solidFill>
              </a:rPr>
              <a:t>“Як</a:t>
            </a:r>
            <a:r>
              <a:rPr lang="uk-UA" sz="5300" b="1" dirty="0" smtClean="0">
                <a:solidFill>
                  <a:srgbClr val="0070C0"/>
                </a:solidFill>
              </a:rPr>
              <a:t> звірі пристосувалися до життя взимку?”</a:t>
            </a:r>
            <a:endParaRPr lang="ru-RU" sz="53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5572140"/>
            <a:ext cx="2543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/>
              <a:t>Танцюра</a:t>
            </a:r>
            <a:r>
              <a:rPr lang="uk-UA" sz="3200" b="1" dirty="0" smtClean="0"/>
              <a:t> А.В.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zimnie-novogodnie-fon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9) Хто із звірів взимку поїдає свої запаси їжі?</a:t>
            </a:r>
            <a:endParaRPr lang="ru-RU" dirty="0"/>
          </a:p>
        </p:txBody>
      </p:sp>
      <p:pic>
        <p:nvPicPr>
          <p:cNvPr id="123906" name="Picture 2" descr="http://static.iltalehti.fi/ulkomaat/hiirietu2607MH_ul.jpg"/>
          <p:cNvPicPr>
            <a:picLocks noChangeAspect="1" noChangeArrowheads="1"/>
          </p:cNvPicPr>
          <p:nvPr/>
        </p:nvPicPr>
        <p:blipFill>
          <a:blip r:embed="rId3"/>
          <a:srcRect l="18972"/>
          <a:stretch>
            <a:fillRect/>
          </a:stretch>
        </p:blipFill>
        <p:spPr bwMode="auto">
          <a:xfrm>
            <a:off x="6215074" y="2500306"/>
            <a:ext cx="2563129" cy="1928826"/>
          </a:xfrm>
          <a:prstGeom prst="rect">
            <a:avLst/>
          </a:prstGeom>
          <a:noFill/>
        </p:spPr>
      </p:pic>
      <p:pic>
        <p:nvPicPr>
          <p:cNvPr id="6" name="Рисунок 5" descr="i67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500306"/>
            <a:ext cx="2895600" cy="1809750"/>
          </a:xfrm>
          <a:prstGeom prst="rect">
            <a:avLst/>
          </a:prstGeom>
        </p:spPr>
      </p:pic>
      <p:pic>
        <p:nvPicPr>
          <p:cNvPr id="7" name="Рисунок 6" descr="z8Oe22BE7K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500306"/>
            <a:ext cx="2786082" cy="1866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464344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78632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00958" y="464344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В)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zimnie-novogodnie-fon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10) </a:t>
            </a:r>
            <a:r>
              <a:rPr lang="uk-UA" dirty="0" smtClean="0"/>
              <a:t>Хто із звірів взимку спить під купою хмизу?</a:t>
            </a:r>
            <a:endParaRPr lang="ru-RU" dirty="0"/>
          </a:p>
        </p:txBody>
      </p:sp>
      <p:pic>
        <p:nvPicPr>
          <p:cNvPr id="3" name="Рисунок 2" descr="img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85992"/>
            <a:ext cx="2738430" cy="2053823"/>
          </a:xfrm>
          <a:prstGeom prst="rect">
            <a:avLst/>
          </a:prstGeom>
        </p:spPr>
      </p:pic>
      <p:pic>
        <p:nvPicPr>
          <p:cNvPr id="4" name="Рисунок 3" descr="34567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428868"/>
            <a:ext cx="2419350" cy="1809750"/>
          </a:xfrm>
          <a:prstGeom prst="rect">
            <a:avLst/>
          </a:prstGeom>
        </p:spPr>
      </p:pic>
      <p:pic>
        <p:nvPicPr>
          <p:cNvPr id="5" name="Рисунок 4" descr="i67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428868"/>
            <a:ext cx="2895600" cy="1809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457200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471488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450057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imnie-novogodnie-fon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Кожна правильна відповідь оцінюється в </a:t>
            </a:r>
            <a:r>
              <a:rPr lang="uk-UA" dirty="0" smtClean="0">
                <a:solidFill>
                  <a:srgbClr val="FF0000"/>
                </a:solidFill>
              </a:rPr>
              <a:t>1</a:t>
            </a:r>
            <a:r>
              <a:rPr lang="uk-UA" dirty="0" smtClean="0">
                <a:solidFill>
                  <a:srgbClr val="002060"/>
                </a:solidFill>
              </a:rPr>
              <a:t> бал, загальна кількість балів за тест – </a:t>
            </a:r>
            <a:r>
              <a:rPr lang="uk-UA" dirty="0" smtClean="0">
                <a:solidFill>
                  <a:srgbClr val="FF0000"/>
                </a:solidFill>
              </a:rPr>
              <a:t>10</a:t>
            </a:r>
            <a:r>
              <a:rPr lang="uk-UA" dirty="0" smtClean="0">
                <a:solidFill>
                  <a:srgbClr val="002060"/>
                </a:solidFill>
              </a:rPr>
              <a:t> балів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09820336___13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376581"/>
            <a:ext cx="3514713" cy="44814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ie-novogodnie-fon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14818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Дякую за увагу!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sonech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57148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zimnie-novogodnie-fon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Тестування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pPr algn="ctr"/>
            <a:r>
              <a:rPr lang="ru-RU" b="1" dirty="0" smtClean="0"/>
              <a:t>1) </a:t>
            </a:r>
            <a:r>
              <a:rPr lang="ru-RU" b="1" dirty="0" err="1" smtClean="0"/>
              <a:t>Хто</a:t>
            </a:r>
            <a:r>
              <a:rPr lang="ru-RU" b="1" dirty="0" smtClean="0"/>
              <a:t> живиться корою дерев?</a:t>
            </a:r>
            <a:endParaRPr lang="ru-RU" b="1" dirty="0"/>
          </a:p>
        </p:txBody>
      </p:sp>
      <p:pic>
        <p:nvPicPr>
          <p:cNvPr id="23554" name="Picture 2" descr="http://hovrashok.com.ua/images/Nov/17/22c793dbdd3b081c5a37abcba10dbf04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00306"/>
            <a:ext cx="2762269" cy="2071702"/>
          </a:xfrm>
          <a:prstGeom prst="rect">
            <a:avLst/>
          </a:prstGeom>
          <a:noFill/>
        </p:spPr>
      </p:pic>
      <p:pic>
        <p:nvPicPr>
          <p:cNvPr id="23556" name="Picture 4" descr="http://www.funlib.ru/cimg/2014/101710/3725186"/>
          <p:cNvPicPr>
            <a:picLocks noChangeAspect="1" noChangeArrowheads="1"/>
          </p:cNvPicPr>
          <p:nvPr/>
        </p:nvPicPr>
        <p:blipFill>
          <a:blip r:embed="rId5" cstate="print"/>
          <a:srcRect t="8571" r="8571"/>
          <a:stretch>
            <a:fillRect/>
          </a:stretch>
        </p:blipFill>
        <p:spPr bwMode="auto">
          <a:xfrm>
            <a:off x="3428992" y="2428868"/>
            <a:ext cx="2857520" cy="2143140"/>
          </a:xfrm>
          <a:prstGeom prst="rect">
            <a:avLst/>
          </a:prstGeom>
          <a:noFill/>
        </p:spPr>
      </p:pic>
      <p:pic>
        <p:nvPicPr>
          <p:cNvPr id="23558" name="Picture 6" descr="http://gic7.mycdn.me/getImage?photoId=576699644395&amp;photoType=17"/>
          <p:cNvPicPr>
            <a:picLocks noChangeAspect="1" noChangeArrowheads="1"/>
          </p:cNvPicPr>
          <p:nvPr/>
        </p:nvPicPr>
        <p:blipFill>
          <a:blip r:embed="rId6"/>
          <a:srcRect l="8461" r="4947"/>
          <a:stretch>
            <a:fillRect/>
          </a:stretch>
        </p:blipFill>
        <p:spPr bwMode="auto">
          <a:xfrm>
            <a:off x="6414608" y="2428868"/>
            <a:ext cx="2586548" cy="2143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47863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471488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15272" y="478632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zimnie-novogodnie-fon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2)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взимку</a:t>
            </a:r>
            <a:r>
              <a:rPr lang="ru-RU" b="1" dirty="0" smtClean="0"/>
              <a:t> </a:t>
            </a:r>
            <a:r>
              <a:rPr lang="ru-RU" b="1" dirty="0" err="1" smtClean="0"/>
              <a:t>смокче</a:t>
            </a:r>
            <a:r>
              <a:rPr lang="ru-RU" b="1" dirty="0" smtClean="0"/>
              <a:t> лапу?</a:t>
            </a:r>
            <a:endParaRPr lang="ru-RU" b="1" dirty="0"/>
          </a:p>
        </p:txBody>
      </p:sp>
      <p:pic>
        <p:nvPicPr>
          <p:cNvPr id="10" name="Содержимое 9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V="1">
            <a:off x="8391525" y="3071813"/>
            <a:ext cx="190500" cy="142875"/>
          </a:xfrm>
        </p:spPr>
      </p:pic>
      <p:pic>
        <p:nvPicPr>
          <p:cNvPr id="1026" name="Picture 2" descr="http://www.smolbattle.ru/data/attachments/134/134320-7a16b28f647472ea5d364e4bf7a4bc72.jpg"/>
          <p:cNvPicPr>
            <a:picLocks noChangeAspect="1" noChangeArrowheads="1"/>
          </p:cNvPicPr>
          <p:nvPr/>
        </p:nvPicPr>
        <p:blipFill>
          <a:blip r:embed="rId5"/>
          <a:srcRect l="21910" t="16449" r="21749" b="10704"/>
          <a:stretch>
            <a:fillRect/>
          </a:stretch>
        </p:blipFill>
        <p:spPr bwMode="auto">
          <a:xfrm>
            <a:off x="357158" y="1571612"/>
            <a:ext cx="2571768" cy="2214578"/>
          </a:xfrm>
          <a:prstGeom prst="rect">
            <a:avLst/>
          </a:prstGeom>
          <a:noFill/>
        </p:spPr>
      </p:pic>
      <p:pic>
        <p:nvPicPr>
          <p:cNvPr id="1028" name="Picture 4" descr="http://www.hsn-ltd.ru/upload/information_system_1/2/1/4/item_21457/21018.jpg"/>
          <p:cNvPicPr>
            <a:picLocks noChangeAspect="1" noChangeArrowheads="1"/>
          </p:cNvPicPr>
          <p:nvPr/>
        </p:nvPicPr>
        <p:blipFill>
          <a:blip r:embed="rId6"/>
          <a:srcRect l="19063"/>
          <a:stretch>
            <a:fillRect/>
          </a:stretch>
        </p:blipFill>
        <p:spPr bwMode="auto">
          <a:xfrm>
            <a:off x="3214678" y="1571612"/>
            <a:ext cx="2686383" cy="2214578"/>
          </a:xfrm>
          <a:prstGeom prst="rect">
            <a:avLst/>
          </a:prstGeom>
          <a:noFill/>
        </p:spPr>
      </p:pic>
      <p:pic>
        <p:nvPicPr>
          <p:cNvPr id="1030" name="Picture 6" descr="http://crunkish.com/qimages/6/Ours_brun_parcanimalierpyrenees_Bear.jpg"/>
          <p:cNvPicPr>
            <a:picLocks noChangeAspect="1" noChangeArrowheads="1"/>
          </p:cNvPicPr>
          <p:nvPr/>
        </p:nvPicPr>
        <p:blipFill>
          <a:blip r:embed="rId7"/>
          <a:srcRect l="7258" r="12903"/>
          <a:stretch>
            <a:fillRect/>
          </a:stretch>
        </p:blipFill>
        <p:spPr bwMode="auto">
          <a:xfrm>
            <a:off x="6215074" y="1571612"/>
            <a:ext cx="2357454" cy="22145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421481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421481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58082" y="428625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zimnie-novogodnie-fon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3)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найнебезпечніший</a:t>
            </a:r>
            <a:r>
              <a:rPr lang="ru-RU" b="1" dirty="0" smtClean="0"/>
              <a:t> ворог </a:t>
            </a:r>
            <a:r>
              <a:rPr lang="ru-RU" b="1" dirty="0" err="1" smtClean="0"/>
              <a:t>мишей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10" name="Содержимое 9" descr="zimnie-novogodnie-fony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429500" y="1650206"/>
            <a:ext cx="1257300" cy="942975"/>
          </a:xfrm>
        </p:spPr>
      </p:pic>
      <p:pic>
        <p:nvPicPr>
          <p:cNvPr id="27650" name="Picture 2" descr="http://www.oreninform.ru/upload/iblock/16c/1.12%20hwnzylswehcrjtwo%2011%20+.jpg"/>
          <p:cNvPicPr>
            <a:picLocks noChangeAspect="1" noChangeArrowheads="1"/>
          </p:cNvPicPr>
          <p:nvPr/>
        </p:nvPicPr>
        <p:blipFill>
          <a:blip r:embed="rId5"/>
          <a:srcRect l="11307"/>
          <a:stretch>
            <a:fillRect/>
          </a:stretch>
        </p:blipFill>
        <p:spPr bwMode="auto">
          <a:xfrm>
            <a:off x="214282" y="1714488"/>
            <a:ext cx="3362253" cy="2357454"/>
          </a:xfrm>
          <a:prstGeom prst="rect">
            <a:avLst/>
          </a:prstGeom>
          <a:noFill/>
        </p:spPr>
      </p:pic>
      <p:pic>
        <p:nvPicPr>
          <p:cNvPr id="27652" name="Picture 4" descr="http://co12.nevseoboi.com.ua/wallpapers/mix/1347988390-443541-0244468_www.nevseoboi.com.ua.jpg"/>
          <p:cNvPicPr>
            <a:picLocks noChangeAspect="1" noChangeArrowheads="1"/>
          </p:cNvPicPr>
          <p:nvPr/>
        </p:nvPicPr>
        <p:blipFill>
          <a:blip r:embed="rId6" cstate="print"/>
          <a:srcRect l="17618" r="6876"/>
          <a:stretch>
            <a:fillRect/>
          </a:stretch>
        </p:blipFill>
        <p:spPr bwMode="auto">
          <a:xfrm>
            <a:off x="6429388" y="1714488"/>
            <a:ext cx="2373345" cy="2357454"/>
          </a:xfrm>
          <a:prstGeom prst="rect">
            <a:avLst/>
          </a:prstGeom>
          <a:noFill/>
        </p:spPr>
      </p:pic>
      <p:pic>
        <p:nvPicPr>
          <p:cNvPr id="27654" name="Picture 6" descr="http://images.forwallpaper.com/files/thumbs/preview/43/433736__red-fox_p.jpg"/>
          <p:cNvPicPr>
            <a:picLocks noChangeAspect="1" noChangeArrowheads="1"/>
          </p:cNvPicPr>
          <p:nvPr/>
        </p:nvPicPr>
        <p:blipFill>
          <a:blip r:embed="rId7"/>
          <a:srcRect l="10486" r="12679"/>
          <a:stretch>
            <a:fillRect/>
          </a:stretch>
        </p:blipFill>
        <p:spPr bwMode="auto">
          <a:xfrm>
            <a:off x="3714744" y="1643050"/>
            <a:ext cx="2547326" cy="24864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485776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85776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485776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zimnie-novogodnie-fon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4) </a:t>
            </a:r>
            <a:r>
              <a:rPr lang="uk-UA" dirty="0" smtClean="0"/>
              <a:t>Хто</a:t>
            </a:r>
            <a:r>
              <a:rPr lang="ru-RU" dirty="0" smtClean="0"/>
              <a:t> </a:t>
            </a:r>
            <a:r>
              <a:rPr lang="uk-UA" dirty="0" smtClean="0"/>
              <a:t>взимку змінює колір хутра?</a:t>
            </a:r>
            <a:endParaRPr lang="ru-RU" dirty="0"/>
          </a:p>
        </p:txBody>
      </p:sp>
      <p:pic>
        <p:nvPicPr>
          <p:cNvPr id="1026" name="Picture 2" descr="http://www.katherskitchen.co.uk/wp-content/uploads/2012/04/Wild-boar-Chris-Grad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2910460" cy="1928826"/>
          </a:xfrm>
          <a:prstGeom prst="rect">
            <a:avLst/>
          </a:prstGeom>
          <a:noFill/>
        </p:spPr>
      </p:pic>
      <p:pic>
        <p:nvPicPr>
          <p:cNvPr id="1028" name="Picture 4" descr="http://i100.photobucket.com/albums/m21/rosshetherington/red20squirrel220_MG_935320lw.jpg"/>
          <p:cNvPicPr>
            <a:picLocks noChangeAspect="1" noChangeArrowheads="1"/>
          </p:cNvPicPr>
          <p:nvPr/>
        </p:nvPicPr>
        <p:blipFill>
          <a:blip r:embed="rId5"/>
          <a:srcRect l="6443" r="20535"/>
          <a:stretch>
            <a:fillRect/>
          </a:stretch>
        </p:blipFill>
        <p:spPr bwMode="auto">
          <a:xfrm>
            <a:off x="3571868" y="1500174"/>
            <a:ext cx="2357454" cy="2150945"/>
          </a:xfrm>
          <a:prstGeom prst="rect">
            <a:avLst/>
          </a:prstGeom>
          <a:noFill/>
        </p:spPr>
      </p:pic>
      <p:pic>
        <p:nvPicPr>
          <p:cNvPr id="1030" name="Picture 6" descr="http://lexbelian.ucoz.ru/_ph/38/494890092.jpg"/>
          <p:cNvPicPr>
            <a:picLocks noChangeAspect="1" noChangeArrowheads="1"/>
          </p:cNvPicPr>
          <p:nvPr/>
        </p:nvPicPr>
        <p:blipFill>
          <a:blip r:embed="rId6" cstate="print"/>
          <a:srcRect l="18778" r="19110"/>
          <a:stretch>
            <a:fillRect/>
          </a:stretch>
        </p:blipFill>
        <p:spPr bwMode="auto">
          <a:xfrm>
            <a:off x="6500826" y="1357298"/>
            <a:ext cx="1857388" cy="23923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385762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14338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58082" y="400050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zimnie-novogodnie-fon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5) Хто взимку залягає в сплячку? </a:t>
            </a:r>
            <a:endParaRPr lang="ru-RU" dirty="0"/>
          </a:p>
        </p:txBody>
      </p:sp>
      <p:pic>
        <p:nvPicPr>
          <p:cNvPr id="37890" name="Picture 2" descr="http://i85.beon.ru/27/76/1807627/35/58641735/4bbe470cf3d3158063d9862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85926"/>
            <a:ext cx="2800312" cy="2100234"/>
          </a:xfrm>
          <a:prstGeom prst="rect">
            <a:avLst/>
          </a:prstGeom>
          <a:noFill/>
        </p:spPr>
      </p:pic>
      <p:pic>
        <p:nvPicPr>
          <p:cNvPr id="37892" name="Picture 4" descr="http://www.ljplus.ru/img4/c/h/chashechka_kofe/ezh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714488"/>
            <a:ext cx="2525586" cy="2143140"/>
          </a:xfrm>
          <a:prstGeom prst="rect">
            <a:avLst/>
          </a:prstGeom>
          <a:noFill/>
        </p:spPr>
      </p:pic>
      <p:pic>
        <p:nvPicPr>
          <p:cNvPr id="37894" name="Picture 6" descr="http://www.all4pet.ru/thumb/user-gallery-o/app/upload/obj/gallery_media/10000/8985/original/107692_melisenta.jpg"/>
          <p:cNvPicPr>
            <a:picLocks noChangeAspect="1" noChangeArrowheads="1"/>
          </p:cNvPicPr>
          <p:nvPr/>
        </p:nvPicPr>
        <p:blipFill>
          <a:blip r:embed="rId6"/>
          <a:srcRect l="10312" t="8555" r="30625" b="5893"/>
          <a:stretch>
            <a:fillRect/>
          </a:stretch>
        </p:blipFill>
        <p:spPr bwMode="auto">
          <a:xfrm>
            <a:off x="6357950" y="1571612"/>
            <a:ext cx="2400317" cy="2286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442913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4357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442913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zimnie-novogodnie-fon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uk-UA" dirty="0" smtClean="0"/>
              <a:t>6) Який птах не зимує в Україні?</a:t>
            </a:r>
            <a:endParaRPr lang="ru-RU" dirty="0"/>
          </a:p>
        </p:txBody>
      </p:sp>
      <p:pic>
        <p:nvPicPr>
          <p:cNvPr id="63490" name="Picture 2" descr="http://fotoalbum-eu.s3.amazonaws.com/images/8085/217511/0000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500330" cy="1928407"/>
          </a:xfrm>
          <a:prstGeom prst="rect">
            <a:avLst/>
          </a:prstGeom>
          <a:noFill/>
        </p:spPr>
      </p:pic>
      <p:pic>
        <p:nvPicPr>
          <p:cNvPr id="63492" name="Picture 4" descr="http://images.vfl.ru/ii/1373928809/02fc70b7/2707662.jpg"/>
          <p:cNvPicPr>
            <a:picLocks noChangeAspect="1" noChangeArrowheads="1"/>
          </p:cNvPicPr>
          <p:nvPr/>
        </p:nvPicPr>
        <p:blipFill>
          <a:blip r:embed="rId4" cstate="print"/>
          <a:srcRect l="9868" r="5270" b="8282"/>
          <a:stretch>
            <a:fillRect/>
          </a:stretch>
        </p:blipFill>
        <p:spPr bwMode="auto">
          <a:xfrm>
            <a:off x="3357554" y="2214554"/>
            <a:ext cx="2714644" cy="1957069"/>
          </a:xfrm>
          <a:prstGeom prst="rect">
            <a:avLst/>
          </a:prstGeom>
          <a:noFill/>
        </p:spPr>
      </p:pic>
      <p:pic>
        <p:nvPicPr>
          <p:cNvPr id="63494" name="Picture 6" descr="http://dg53.mycdn.me/getImage?photoId=529151311633&amp;photoType=0"/>
          <p:cNvPicPr>
            <a:picLocks noChangeAspect="1" noChangeArrowheads="1"/>
          </p:cNvPicPr>
          <p:nvPr/>
        </p:nvPicPr>
        <p:blipFill>
          <a:blip r:embed="rId5"/>
          <a:srcRect r="16128"/>
          <a:stretch>
            <a:fillRect/>
          </a:stretch>
        </p:blipFill>
        <p:spPr bwMode="auto">
          <a:xfrm>
            <a:off x="6429388" y="2143116"/>
            <a:ext cx="2286016" cy="20442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4429132"/>
            <a:ext cx="38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457200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450057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zimnie-novogodnie-fon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7) Яких тварин не зустрінеш взимку?</a:t>
            </a:r>
            <a:endParaRPr lang="ru-RU" dirty="0"/>
          </a:p>
        </p:txBody>
      </p:sp>
      <p:pic>
        <p:nvPicPr>
          <p:cNvPr id="5" name="Рисунок 4" descr="1361821308-loup-yeux-oranges-grand-for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3116"/>
            <a:ext cx="2428860" cy="1821645"/>
          </a:xfrm>
          <a:prstGeom prst="rect">
            <a:avLst/>
          </a:prstGeom>
        </p:spPr>
      </p:pic>
      <p:pic>
        <p:nvPicPr>
          <p:cNvPr id="6" name="Рисунок 5" descr="bu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000240"/>
            <a:ext cx="2138372" cy="2138372"/>
          </a:xfrm>
          <a:prstGeom prst="rect">
            <a:avLst/>
          </a:prstGeom>
        </p:spPr>
      </p:pic>
      <p:pic>
        <p:nvPicPr>
          <p:cNvPr id="121860" name="Picture 4" descr="http://goodimg.ru/img/vorobey-risunok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071678"/>
            <a:ext cx="3307505" cy="1928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435769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442913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428625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zimnie-novogodnie-fon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8) Хто із звірів взимку бродить у пошуках їжі?</a:t>
            </a:r>
            <a:endParaRPr lang="ru-RU" dirty="0"/>
          </a:p>
        </p:txBody>
      </p:sp>
      <p:pic>
        <p:nvPicPr>
          <p:cNvPr id="4" name="Рисунок 3" descr="z8Oe22BE7K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357430"/>
            <a:ext cx="2665596" cy="1785950"/>
          </a:xfrm>
          <a:prstGeom prst="rect">
            <a:avLst/>
          </a:prstGeom>
        </p:spPr>
      </p:pic>
      <p:pic>
        <p:nvPicPr>
          <p:cNvPr id="122882" name="Picture 2" descr="http://lib.podelise.ru/tw_files2/urls_24/5/d-4737/img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2667018" cy="2000264"/>
          </a:xfrm>
          <a:prstGeom prst="rect">
            <a:avLst/>
          </a:prstGeom>
          <a:noFill/>
        </p:spPr>
      </p:pic>
      <p:pic>
        <p:nvPicPr>
          <p:cNvPr id="122884" name="Picture 4" descr="http://www.bankoboev.ru/images/NTEyODc0/Bankoboev.Ru_sereznyi_ez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357430"/>
            <a:ext cx="2357422" cy="17680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442913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450057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435769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Экран (4:3)</PresentationFormat>
  <Paragraphs>50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Тестування “Як звірі пристосувалися до життя взимку?”</vt:lpstr>
      <vt:lpstr>Тестування</vt:lpstr>
      <vt:lpstr>2) Хто взимку смокче лапу?</vt:lpstr>
      <vt:lpstr>3) Хто найнебезпечніший ворог мишей?</vt:lpstr>
      <vt:lpstr>4) Хто взимку змінює колір хутра?</vt:lpstr>
      <vt:lpstr>5) Хто взимку залягає в сплячку? </vt:lpstr>
      <vt:lpstr>6) Який птах не зимує в Україні?</vt:lpstr>
      <vt:lpstr>7) Яких тварин не зустрінеш взимку?</vt:lpstr>
      <vt:lpstr>8) Хто із звірів взимку бродить у пошуках їжі?</vt:lpstr>
      <vt:lpstr>9) Хто із звірів взимку поїдає свої запаси їжі?</vt:lpstr>
      <vt:lpstr>10) Хто із звірів взимку спить під купою хмизу?</vt:lpstr>
      <vt:lpstr>Кожна правильна відповідь оцінюється в 1 бал, загальна кількість балів за тест – 10 балів</vt:lpstr>
      <vt:lpstr>Дякую за увагу!</vt:lpstr>
    </vt:vector>
  </TitlesOfParts>
  <Company>Танцюра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Тестування “Як звірі пристосувалися до життя взимку?”</dc:title>
  <dc:creator>Игорь-Анна</dc:creator>
  <cp:lastModifiedBy>Игорь-Анна</cp:lastModifiedBy>
  <cp:revision>1</cp:revision>
  <dcterms:created xsi:type="dcterms:W3CDTF">2016-01-18T13:52:21Z</dcterms:created>
  <dcterms:modified xsi:type="dcterms:W3CDTF">2016-01-18T13:52:46Z</dcterms:modified>
</cp:coreProperties>
</file>